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4" r:id="rId8"/>
    <p:sldId id="265" r:id="rId9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16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pPr/>
              <a:t>2012/12/29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ctrTitle"/>
          </p:nvPr>
        </p:nvSpPr>
        <p:spPr>
          <a:xfrm>
            <a:off x="571472" y="1428736"/>
            <a:ext cx="7772400" cy="1470025"/>
          </a:xfrm>
        </p:spPr>
        <p:txBody>
          <a:bodyPr>
            <a:normAutofit/>
          </a:bodyPr>
          <a:lstStyle/>
          <a:p>
            <a:pPr algn="l"/>
            <a:r>
              <a:rPr lang="zh-CN" altLang="en-US" sz="3600" b="1" dirty="0" smtClean="0">
                <a:solidFill>
                  <a:schemeClr val="tx2"/>
                </a:solidFill>
                <a:latin typeface="黑体" pitchFamily="49" charset="-122"/>
                <a:ea typeface="黑体" pitchFamily="49" charset="-122"/>
              </a:rPr>
              <a:t>论文题目：</a:t>
            </a:r>
            <a:endParaRPr lang="zh-CN" altLang="en-US" sz="3600" b="1" dirty="0">
              <a:solidFill>
                <a:schemeClr val="tx2"/>
              </a:solidFill>
              <a:latin typeface="黑体" pitchFamily="49" charset="-122"/>
              <a:ea typeface="黑体" pitchFamily="49" charset="-122"/>
            </a:endParaRPr>
          </a:p>
        </p:txBody>
      </p:sp>
      <p:sp>
        <p:nvSpPr>
          <p:cNvPr id="5" name="副标题 4"/>
          <p:cNvSpPr>
            <a:spLocks noGrp="1"/>
          </p:cNvSpPr>
          <p:nvPr>
            <p:ph type="subTitle" idx="1"/>
          </p:nvPr>
        </p:nvSpPr>
        <p:spPr>
          <a:xfrm>
            <a:off x="785786" y="3429000"/>
            <a:ext cx="3857652" cy="2571768"/>
          </a:xfrm>
        </p:spPr>
        <p:txBody>
          <a:bodyPr>
            <a:noAutofit/>
          </a:bodyPr>
          <a:lstStyle/>
          <a:p>
            <a:r>
              <a:rPr lang="zh-CN" altLang="en-US" sz="2400" b="1" dirty="0" smtClean="0">
                <a:solidFill>
                  <a:schemeClr val="tx2"/>
                </a:solidFill>
                <a:latin typeface="黑体" pitchFamily="49" charset="-122"/>
                <a:ea typeface="黑体" pitchFamily="49" charset="-122"/>
              </a:rPr>
              <a:t>指导老师</a:t>
            </a:r>
            <a:r>
              <a:rPr lang="zh-CN" altLang="en-US" sz="2400" b="1" dirty="0" smtClean="0">
                <a:solidFill>
                  <a:schemeClr val="tx2"/>
                </a:solidFill>
                <a:latin typeface="黑体" pitchFamily="49" charset="-122"/>
                <a:ea typeface="黑体" pitchFamily="49" charset="-122"/>
              </a:rPr>
              <a:t>：</a:t>
            </a:r>
            <a:endParaRPr lang="en-US" altLang="zh-CN" sz="2400" b="1" dirty="0" smtClean="0">
              <a:solidFill>
                <a:schemeClr val="tx2"/>
              </a:solidFill>
              <a:latin typeface="黑体" pitchFamily="49" charset="-122"/>
              <a:ea typeface="黑体" pitchFamily="49" charset="-122"/>
            </a:endParaRPr>
          </a:p>
          <a:p>
            <a:r>
              <a:rPr lang="zh-CN" altLang="en-US" sz="2400" b="1" dirty="0" smtClean="0">
                <a:solidFill>
                  <a:schemeClr val="tx2"/>
                </a:solidFill>
                <a:latin typeface="黑体" pitchFamily="49" charset="-122"/>
                <a:ea typeface="黑体" pitchFamily="49" charset="-122"/>
              </a:rPr>
              <a:t>学生姓名：</a:t>
            </a:r>
            <a:endParaRPr lang="en-US" altLang="zh-CN" sz="2400" b="1" dirty="0" smtClean="0">
              <a:solidFill>
                <a:schemeClr val="tx2"/>
              </a:solidFill>
              <a:latin typeface="黑体" pitchFamily="49" charset="-122"/>
              <a:ea typeface="黑体" pitchFamily="49" charset="-122"/>
            </a:endParaRPr>
          </a:p>
          <a:p>
            <a:r>
              <a:rPr lang="zh-CN" altLang="en-US" sz="2400" b="1" dirty="0" smtClean="0">
                <a:solidFill>
                  <a:schemeClr val="tx2"/>
                </a:solidFill>
                <a:latin typeface="黑体" pitchFamily="49" charset="-122"/>
                <a:ea typeface="黑体" pitchFamily="49" charset="-122"/>
              </a:rPr>
              <a:t>学位类别：</a:t>
            </a:r>
            <a:endParaRPr lang="en-US" altLang="zh-CN" sz="2400" b="1" dirty="0" smtClean="0">
              <a:solidFill>
                <a:schemeClr val="tx2"/>
              </a:solidFill>
              <a:latin typeface="黑体" pitchFamily="49" charset="-122"/>
              <a:ea typeface="黑体" pitchFamily="49" charset="-122"/>
            </a:endParaRPr>
          </a:p>
          <a:p>
            <a:r>
              <a:rPr lang="zh-CN" altLang="en-US" sz="2400" b="1" dirty="0" smtClean="0">
                <a:solidFill>
                  <a:schemeClr val="tx2"/>
                </a:solidFill>
                <a:latin typeface="黑体" pitchFamily="49" charset="-122"/>
                <a:ea typeface="黑体" pitchFamily="49" charset="-122"/>
              </a:rPr>
              <a:t>研究方向：</a:t>
            </a:r>
            <a:endParaRPr lang="en-US" altLang="zh-CN" sz="2400" b="1" dirty="0" smtClean="0">
              <a:solidFill>
                <a:schemeClr val="tx2"/>
              </a:solidFill>
              <a:latin typeface="黑体" pitchFamily="49" charset="-122"/>
              <a:ea typeface="黑体" pitchFamily="49" charset="-122"/>
            </a:endParaRPr>
          </a:p>
          <a:p>
            <a:r>
              <a:rPr lang="zh-CN" altLang="en-US" sz="2400" b="1" dirty="0" smtClean="0">
                <a:solidFill>
                  <a:schemeClr val="tx2"/>
                </a:solidFill>
                <a:latin typeface="黑体" pitchFamily="49" charset="-122"/>
                <a:ea typeface="黑体" pitchFamily="49" charset="-122"/>
              </a:rPr>
              <a:t>开题日期：</a:t>
            </a:r>
            <a:endParaRPr lang="en-US" altLang="zh-CN" sz="2400" b="1" dirty="0" smtClean="0">
              <a:solidFill>
                <a:schemeClr val="tx2"/>
              </a:solidFill>
              <a:latin typeface="黑体" pitchFamily="49" charset="-122"/>
              <a:ea typeface="黑体" pitchFamily="49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Rectangle 33"/>
          <p:cNvSpPr>
            <a:spLocks noGrp="1" noChangeArrowheads="1"/>
          </p:cNvSpPr>
          <p:nvPr>
            <p:ph type="title"/>
          </p:nvPr>
        </p:nvSpPr>
        <p:spPr bwMode="auto">
          <a:xfrm>
            <a:off x="4500562" y="0"/>
            <a:ext cx="4786346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normAutofit/>
          </a:bodyPr>
          <a:lstStyle/>
          <a:p>
            <a:pPr algn="ctr"/>
            <a:r>
              <a:rPr lang="zh-CN" altLang="en-US" sz="3200" b="1" dirty="0" smtClean="0">
                <a:solidFill>
                  <a:schemeClr val="tx2"/>
                </a:solidFill>
                <a:ea typeface="微软雅黑" pitchFamily="34" charset="-122"/>
              </a:rPr>
              <a:t>本文框架</a:t>
            </a:r>
            <a:endParaRPr lang="zh-CN" altLang="en-US" sz="3200" b="1" dirty="0">
              <a:solidFill>
                <a:schemeClr val="tx2"/>
              </a:solidFill>
              <a:ea typeface="微软雅黑" pitchFamily="34" charset="-122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Rectangle 33"/>
          <p:cNvSpPr txBox="1">
            <a:spLocks noChangeArrowheads="1"/>
          </p:cNvSpPr>
          <p:nvPr/>
        </p:nvSpPr>
        <p:spPr bwMode="auto">
          <a:xfrm>
            <a:off x="4500562" y="0"/>
            <a:ext cx="4786346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微软雅黑" pitchFamily="34" charset="-122"/>
                <a:cs typeface="+mj-cs"/>
              </a:rPr>
              <a:t>绪论</a:t>
            </a:r>
            <a:endParaRPr kumimoji="0" lang="zh-CN" altLang="en-US" sz="32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微软雅黑" pitchFamily="34" charset="-122"/>
              <a:cs typeface="+mj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Rectangle 33"/>
          <p:cNvSpPr txBox="1">
            <a:spLocks noChangeArrowheads="1"/>
          </p:cNvSpPr>
          <p:nvPr/>
        </p:nvSpPr>
        <p:spPr bwMode="auto">
          <a:xfrm>
            <a:off x="4500562" y="0"/>
            <a:ext cx="4786346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微软雅黑" pitchFamily="34" charset="-122"/>
                <a:cs typeface="+mj-cs"/>
              </a:rPr>
              <a:t>理论综述</a:t>
            </a:r>
            <a:endParaRPr kumimoji="0" lang="zh-CN" altLang="en-US" sz="32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微软雅黑" pitchFamily="34" charset="-122"/>
              <a:cs typeface="+mj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zh-CN" altLang="en-US" b="1" dirty="0" smtClean="0">
                <a:solidFill>
                  <a:srgbClr val="000099"/>
                </a:solidFill>
                <a:ea typeface="微软雅黑" pitchFamily="34" charset="-122"/>
              </a:rPr>
              <a:t/>
            </a:r>
            <a:br>
              <a:rPr lang="zh-CN" altLang="en-US" b="1" dirty="0" smtClean="0">
                <a:solidFill>
                  <a:srgbClr val="000099"/>
                </a:solidFill>
                <a:ea typeface="微软雅黑" pitchFamily="34" charset="-122"/>
              </a:rPr>
            </a:br>
            <a:endParaRPr lang="zh-CN" altLang="en-US" dirty="0"/>
          </a:p>
        </p:txBody>
      </p:sp>
      <p:sp>
        <p:nvSpPr>
          <p:cNvPr id="4" name="Rectangle 33"/>
          <p:cNvSpPr txBox="1">
            <a:spLocks noChangeArrowheads="1"/>
          </p:cNvSpPr>
          <p:nvPr/>
        </p:nvSpPr>
        <p:spPr bwMode="auto">
          <a:xfrm>
            <a:off x="4500562" y="0"/>
            <a:ext cx="4786346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微软雅黑" pitchFamily="34" charset="-122"/>
                <a:cs typeface="+mj-cs"/>
              </a:rPr>
              <a:t>XXXX</a:t>
            </a:r>
            <a:endParaRPr kumimoji="0" lang="zh-CN" altLang="en-US" sz="32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微软雅黑" pitchFamily="34" charset="-122"/>
              <a:cs typeface="+mj-cs"/>
            </a:endParaRPr>
          </a:p>
        </p:txBody>
      </p:sp>
      <p:sp>
        <p:nvSpPr>
          <p:cNvPr id="5" name="Oval 25"/>
          <p:cNvSpPr>
            <a:spLocks noGrp="1" noChangeArrowheads="1"/>
          </p:cNvSpPr>
          <p:nvPr>
            <p:ph type="subTitle" idx="1"/>
          </p:nvPr>
        </p:nvSpPr>
        <p:spPr bwMode="auto">
          <a:xfrm>
            <a:off x="1371600" y="2285992"/>
            <a:ext cx="6400800" cy="3352808"/>
          </a:xfrm>
          <a:prstGeom prst="ellipse">
            <a:avLst/>
          </a:prstGeom>
          <a:noFill/>
          <a:ln w="9525">
            <a:solidFill>
              <a:srgbClr val="80808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zh-CN" altLang="en-US" sz="6000" dirty="0">
                <a:ea typeface="黑体" pitchFamily="2" charset="-122"/>
              </a:rPr>
              <a:t>论文主体内容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Rectangle 33"/>
          <p:cNvSpPr txBox="1">
            <a:spLocks noChangeArrowheads="1"/>
          </p:cNvSpPr>
          <p:nvPr/>
        </p:nvSpPr>
        <p:spPr bwMode="auto">
          <a:xfrm>
            <a:off x="4500562" y="0"/>
            <a:ext cx="4786346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zh-CN" altLang="en-US" sz="3200" b="1" dirty="0" smtClean="0">
                <a:solidFill>
                  <a:schemeClr val="tx2"/>
                </a:solidFill>
                <a:latin typeface="+mj-lt"/>
                <a:ea typeface="微软雅黑" pitchFamily="34" charset="-122"/>
                <a:cs typeface="+mj-cs"/>
              </a:rPr>
              <a:t>结束语</a:t>
            </a:r>
            <a:endParaRPr kumimoji="0" lang="zh-CN" altLang="en-US" sz="32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微软雅黑" pitchFamily="34" charset="-122"/>
              <a:cs typeface="+mj-cs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Rectangle 33"/>
          <p:cNvSpPr txBox="1">
            <a:spLocks noChangeArrowheads="1"/>
          </p:cNvSpPr>
          <p:nvPr/>
        </p:nvSpPr>
        <p:spPr bwMode="auto">
          <a:xfrm>
            <a:off x="4500562" y="0"/>
            <a:ext cx="4786346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微软雅黑" pitchFamily="34" charset="-122"/>
                <a:cs typeface="+mj-cs"/>
              </a:rPr>
              <a:t>致谢</a:t>
            </a:r>
            <a:endParaRPr kumimoji="0" lang="zh-CN" altLang="en-US" sz="32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微软雅黑" pitchFamily="34" charset="-122"/>
              <a:cs typeface="+mj-cs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714348" y="2000240"/>
            <a:ext cx="7772400" cy="342902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zh-CN" altLang="en-US" b="1" dirty="0" smtClean="0">
                <a:solidFill>
                  <a:schemeClr val="tx2"/>
                </a:solidFill>
                <a:ea typeface="微软雅黑" pitchFamily="34" charset="-122"/>
              </a:rPr>
              <a:t>谢谢各位老师！</a:t>
            </a:r>
            <a:br>
              <a:rPr lang="zh-CN" altLang="en-US" b="1" dirty="0" smtClean="0">
                <a:solidFill>
                  <a:schemeClr val="tx2"/>
                </a:solidFill>
                <a:ea typeface="微软雅黑" pitchFamily="34" charset="-122"/>
              </a:rPr>
            </a:br>
            <a:r>
              <a:rPr lang="zh-CN" altLang="en-US" b="1" dirty="0" smtClean="0">
                <a:solidFill>
                  <a:schemeClr val="tx2"/>
                </a:solidFill>
                <a:ea typeface="微软雅黑" pitchFamily="34" charset="-122"/>
              </a:rPr>
              <a:t>请老师多提宝贵意见！</a:t>
            </a:r>
            <a:r>
              <a:rPr lang="zh-CN" altLang="en-US" b="1" dirty="0" smtClean="0">
                <a:solidFill>
                  <a:srgbClr val="000099"/>
                </a:solidFill>
                <a:ea typeface="微软雅黑" pitchFamily="34" charset="-122"/>
              </a:rPr>
              <a:t/>
            </a:r>
            <a:br>
              <a:rPr lang="zh-CN" altLang="en-US" b="1" dirty="0" smtClean="0">
                <a:solidFill>
                  <a:srgbClr val="000099"/>
                </a:solidFill>
                <a:ea typeface="微软雅黑" pitchFamily="34" charset="-122"/>
              </a:rPr>
            </a:br>
            <a:endParaRPr lang="zh-CN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</TotalTime>
  <Words>34</Words>
  <PresentationFormat>全屏显示(4:3)</PresentationFormat>
  <Paragraphs>15</Paragraphs>
  <Slides>8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9" baseType="lpstr">
      <vt:lpstr>Office 主题</vt:lpstr>
      <vt:lpstr>论文题目：</vt:lpstr>
      <vt:lpstr>本文框架</vt:lpstr>
      <vt:lpstr>幻灯片 3</vt:lpstr>
      <vt:lpstr>幻灯片 4</vt:lpstr>
      <vt:lpstr> </vt:lpstr>
      <vt:lpstr>幻灯片 6</vt:lpstr>
      <vt:lpstr>幻灯片 7</vt:lpstr>
      <vt:lpstr>谢谢各位老师！ 请老师多提宝贵意见！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Administrator</dc:creator>
  <cp:lastModifiedBy>微软用户</cp:lastModifiedBy>
  <cp:revision>9</cp:revision>
  <dcterms:created xsi:type="dcterms:W3CDTF">2012-12-29T05:34:22Z</dcterms:created>
  <dcterms:modified xsi:type="dcterms:W3CDTF">2012-12-29T07:02:47Z</dcterms:modified>
</cp:coreProperties>
</file>

<file path=docProps/thumbnail.jpeg>
</file>